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9F9F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2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5514032" y="3745393"/>
            <a:ext cx="155749" cy="165798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4804" y="3858567"/>
            <a:ext cx="874207" cy="9646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084465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034034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" action="ppaction://noaction" highlightClick="1"/>
          </p:cNvPr>
          <p:cNvSpPr/>
          <p:nvPr/>
        </p:nvSpPr>
        <p:spPr>
          <a:xfrm>
            <a:off x="3106598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Sound 11">
            <a:hlinkClick r:id="" action="ppaction://noaction" highlightClick="1"/>
          </p:cNvPr>
          <p:cNvSpPr/>
          <p:nvPr/>
        </p:nvSpPr>
        <p:spPr>
          <a:xfrm rot="5400000">
            <a:off x="5308040" y="2275127"/>
            <a:ext cx="567732" cy="567732"/>
          </a:xfrm>
          <a:prstGeom prst="actionButtonSou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71594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9381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4698" y="1885753"/>
            <a:ext cx="192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PAY ATTENTION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Action Button: Sound 19">
            <a:hlinkClick r:id="" action="ppaction://noaction" highlightClick="1"/>
          </p:cNvPr>
          <p:cNvSpPr/>
          <p:nvPr/>
        </p:nvSpPr>
        <p:spPr>
          <a:xfrm rot="10800000">
            <a:off x="7503862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Callout 12"/>
          <p:cNvSpPr/>
          <p:nvPr/>
        </p:nvSpPr>
        <p:spPr>
          <a:xfrm>
            <a:off x="7154375" y="1769065"/>
            <a:ext cx="1718027" cy="753576"/>
          </a:xfrm>
          <a:prstGeom prst="wedgeEllipseCallout">
            <a:avLst>
              <a:gd name="adj1" fmla="val -124871"/>
              <a:gd name="adj2" fmla="val 21493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Response:</a:t>
            </a:r>
            <a:br>
              <a:rPr lang="en-US" b="1" dirty="0" smtClean="0">
                <a:solidFill>
                  <a:sysClr val="windowText" lastClr="000000"/>
                </a:solidFill>
              </a:rPr>
            </a:br>
            <a:r>
              <a:rPr lang="en-US" b="1" dirty="0" smtClean="0">
                <a:solidFill>
                  <a:sysClr val="windowText" lastClr="000000"/>
                </a:solidFill>
              </a:rPr>
              <a:t>Press “Q”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4698" y="2862900"/>
            <a:ext cx="192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“</a:t>
            </a:r>
            <a:r>
              <a:rPr lang="en-US" b="1" dirty="0" smtClean="0">
                <a:solidFill>
                  <a:schemeClr val="accent6"/>
                </a:solidFill>
              </a:rPr>
              <a:t>BED</a:t>
            </a:r>
            <a:r>
              <a:rPr lang="en-US" b="1" dirty="0" smtClean="0">
                <a:solidFill>
                  <a:schemeClr val="accent6"/>
                </a:solidFill>
              </a:rPr>
              <a:t>”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86499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BED”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7763" y="4156221"/>
            <a:ext cx="84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BED”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97C9351C75674983C31DC4F151C35C" ma:contentTypeVersion="9" ma:contentTypeDescription="Create a new document." ma:contentTypeScope="" ma:versionID="b1aa05445350181be68d713ad8c74c68">
  <xsd:schema xmlns:xsd="http://www.w3.org/2001/XMLSchema" xmlns:xs="http://www.w3.org/2001/XMLSchema" xmlns:p="http://schemas.microsoft.com/office/2006/metadata/properties" xmlns:ns2="43680c6a-cf60-4506-a98d-0e0c9596965d" xmlns:ns3="dea2732e-0059-4872-a2bb-ce14bca0337f" xmlns:ns4="996216a2-fc0d-4caa-877a-b84bc736948a" targetNamespace="http://schemas.microsoft.com/office/2006/metadata/properties" ma:root="true" ma:fieldsID="31c4bdb1fe7c5fd5e7466052ba8fb70f" ns2:_="" ns3:_="" ns4:_="">
    <xsd:import namespace="43680c6a-cf60-4506-a98d-0e0c9596965d"/>
    <xsd:import namespace="dea2732e-0059-4872-a2bb-ce14bca0337f"/>
    <xsd:import namespace="996216a2-fc0d-4caa-877a-b84bc73694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80c6a-cf60-4506-a98d-0e0c959696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a2732e-0059-4872-a2bb-ce14bca0337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216a2-fc0d-4caa-877a-b84bc736948a" elementFormDefault="qualified">
    <xsd:import namespace="http://schemas.microsoft.com/office/2006/documentManagement/types"/>
    <xsd:import namespace="http://schemas.microsoft.com/office/infopath/2007/PartnerControls"/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9BB03B3-EDB2-4403-85B2-30B1CAEB6FB3}"/>
</file>

<file path=customXml/itemProps2.xml><?xml version="1.0" encoding="utf-8"?>
<ds:datastoreItem xmlns:ds="http://schemas.openxmlformats.org/officeDocument/2006/customXml" ds:itemID="{7C10E982-01F1-4BC2-9A3C-EAF7D0796681}"/>
</file>

<file path=customXml/itemProps3.xml><?xml version="1.0" encoding="utf-8"?>
<ds:datastoreItem xmlns:ds="http://schemas.openxmlformats.org/officeDocument/2006/customXml" ds:itemID="{EEFF7B90-7AB2-4FF1-A4D4-8F066AD8DA8A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ABurgoyne</dc:creator>
  <cp:lastModifiedBy>ABurgoyne</cp:lastModifiedBy>
  <cp:revision>22</cp:revision>
  <dcterms:created xsi:type="dcterms:W3CDTF">2020-02-20T14:33:30Z</dcterms:created>
  <dcterms:modified xsi:type="dcterms:W3CDTF">2020-02-21T15:23:40Z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0x0101002697C9351C75674983C31DC4F151C35C</vt:lpwstr>
  </property>
</Properties>
</file>