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2F2F2"/>
    <a:srgbClr val="FF9F9F"/>
    <a:srgbClr val="FF757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7" autoAdjust="0"/>
    <p:restoredTop sz="94660"/>
  </p:normalViewPr>
  <p:slideViewPr>
    <p:cSldViewPr snapToGrid="0">
      <p:cViewPr varScale="1">
        <p:scale>
          <a:sx n="87" d="100"/>
          <a:sy n="87" d="100"/>
        </p:scale>
        <p:origin x="533" y="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2.xml"/><Relationship Id="rId3" Type="http://schemas.openxmlformats.org/officeDocument/2006/relationships/presProps" Target="presProps.xml"/><Relationship Id="rId7" Type="http://schemas.openxmlformats.org/officeDocument/2006/relationships/customXml" Target="../customXml/item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Relationship Id="rId9" Type="http://schemas.openxmlformats.org/officeDocument/2006/relationships/customXml" Target="../customXml/item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1D116B-96DD-4483-AA8E-B365F08EE5AE}" type="datetimeFigureOut">
              <a:rPr lang="en-US" smtClean="0"/>
              <a:t>2/21/2020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EA42E-0B58-449D-87E6-21909937DB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43895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1D116B-96DD-4483-AA8E-B365F08EE5AE}" type="datetimeFigureOut">
              <a:rPr lang="en-US" smtClean="0"/>
              <a:t>2/21/2020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EA42E-0B58-449D-87E6-21909937DB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63164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1D116B-96DD-4483-AA8E-B365F08EE5AE}" type="datetimeFigureOut">
              <a:rPr lang="en-US" smtClean="0"/>
              <a:t>2/21/2020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EA42E-0B58-449D-87E6-21909937DB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77162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1D116B-96DD-4483-AA8E-B365F08EE5AE}" type="datetimeFigureOut">
              <a:rPr lang="en-US" smtClean="0"/>
              <a:t>2/21/2020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EA42E-0B58-449D-87E6-21909937DB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5424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1D116B-96DD-4483-AA8E-B365F08EE5AE}" type="datetimeFigureOut">
              <a:rPr lang="en-US" smtClean="0"/>
              <a:t>2/21/2020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EA42E-0B58-449D-87E6-21909937DB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43566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1D116B-96DD-4483-AA8E-B365F08EE5AE}" type="datetimeFigureOut">
              <a:rPr lang="en-US" smtClean="0"/>
              <a:t>2/21/2020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EA42E-0B58-449D-87E6-21909937DB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49058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1D116B-96DD-4483-AA8E-B365F08EE5AE}" type="datetimeFigureOut">
              <a:rPr lang="en-US" smtClean="0"/>
              <a:t>2/21/2020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EA42E-0B58-449D-87E6-21909937DB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96044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1D116B-96DD-4483-AA8E-B365F08EE5AE}" type="datetimeFigureOut">
              <a:rPr lang="en-US" smtClean="0"/>
              <a:t>2/21/2020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EA42E-0B58-449D-87E6-21909937DB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1583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1D116B-96DD-4483-AA8E-B365F08EE5AE}" type="datetimeFigureOut">
              <a:rPr lang="en-US" smtClean="0"/>
              <a:t>2/21/2020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EA42E-0B58-449D-87E6-21909937DB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6236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1D116B-96DD-4483-AA8E-B365F08EE5AE}" type="datetimeFigureOut">
              <a:rPr lang="en-US" smtClean="0"/>
              <a:t>2/21/2020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EA42E-0B58-449D-87E6-21909937DB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63728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1D116B-96DD-4483-AA8E-B365F08EE5AE}" type="datetimeFigureOut">
              <a:rPr lang="en-US" smtClean="0"/>
              <a:t>2/21/2020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EA42E-0B58-449D-87E6-21909937DB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85761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1D116B-96DD-4483-AA8E-B365F08EE5AE}" type="datetimeFigureOut">
              <a:rPr lang="en-US" smtClean="0"/>
              <a:t>2/21/2020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CEA42E-0B58-449D-87E6-21909937DB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29261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2F2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Isosceles Triangle 9"/>
          <p:cNvSpPr/>
          <p:nvPr/>
        </p:nvSpPr>
        <p:spPr>
          <a:xfrm>
            <a:off x="5514032" y="3745393"/>
            <a:ext cx="155749" cy="165798"/>
          </a:xfrm>
          <a:prstGeom prst="triangle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5154804" y="3858567"/>
            <a:ext cx="874207" cy="964642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ounded Rectangle 7"/>
          <p:cNvSpPr/>
          <p:nvPr/>
        </p:nvSpPr>
        <p:spPr>
          <a:xfrm>
            <a:off x="5084465" y="4247940"/>
            <a:ext cx="70339" cy="185895"/>
          </a:xfrm>
          <a:prstGeom prst="round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ounded Rectangle 8"/>
          <p:cNvSpPr/>
          <p:nvPr/>
        </p:nvSpPr>
        <p:spPr>
          <a:xfrm>
            <a:off x="6034034" y="4247940"/>
            <a:ext cx="70339" cy="185895"/>
          </a:xfrm>
          <a:prstGeom prst="round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Action Button: Sound 10">
            <a:hlinkClick r:id="" action="ppaction://noaction" highlightClick="1"/>
          </p:cNvPr>
          <p:cNvSpPr/>
          <p:nvPr/>
        </p:nvSpPr>
        <p:spPr>
          <a:xfrm>
            <a:off x="3106598" y="4057021"/>
            <a:ext cx="567732" cy="567732"/>
          </a:xfrm>
          <a:prstGeom prst="actionButtonSound">
            <a:avLst/>
          </a:prstGeom>
          <a:solidFill>
            <a:srgbClr val="FF9F9F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Action Button: Sound 11">
            <a:hlinkClick r:id="" action="ppaction://noaction" highlightClick="1"/>
          </p:cNvPr>
          <p:cNvSpPr/>
          <p:nvPr/>
        </p:nvSpPr>
        <p:spPr>
          <a:xfrm rot="5400000">
            <a:off x="5308040" y="2275127"/>
            <a:ext cx="567732" cy="567732"/>
          </a:xfrm>
          <a:prstGeom prst="actionButtonSound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8071594" y="4156221"/>
            <a:ext cx="9634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C00000"/>
                </a:solidFill>
              </a:rPr>
              <a:t>IGNORE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139381" y="4156221"/>
            <a:ext cx="9634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C00000"/>
                </a:solidFill>
              </a:rPr>
              <a:t>IGNORE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624698" y="1885753"/>
            <a:ext cx="19231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accent6"/>
                </a:solidFill>
              </a:rPr>
              <a:t>PAY ATTENTION</a:t>
            </a:r>
            <a:endParaRPr lang="en-US" b="1" dirty="0">
              <a:solidFill>
                <a:schemeClr val="accent6"/>
              </a:solidFill>
            </a:endParaRPr>
          </a:p>
        </p:txBody>
      </p:sp>
      <p:sp>
        <p:nvSpPr>
          <p:cNvPr id="20" name="Action Button: Sound 19">
            <a:hlinkClick r:id="" action="ppaction://noaction" highlightClick="1"/>
          </p:cNvPr>
          <p:cNvSpPr/>
          <p:nvPr/>
        </p:nvSpPr>
        <p:spPr>
          <a:xfrm rot="10800000">
            <a:off x="7503862" y="4057021"/>
            <a:ext cx="567732" cy="567732"/>
          </a:xfrm>
          <a:prstGeom prst="actionButtonSound">
            <a:avLst/>
          </a:prstGeom>
          <a:solidFill>
            <a:srgbClr val="FF9F9F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Callout 12"/>
          <p:cNvSpPr/>
          <p:nvPr/>
        </p:nvSpPr>
        <p:spPr>
          <a:xfrm>
            <a:off x="7154375" y="1769065"/>
            <a:ext cx="1718027" cy="753576"/>
          </a:xfrm>
          <a:prstGeom prst="wedgeEllipseCallout">
            <a:avLst>
              <a:gd name="adj1" fmla="val -124871"/>
              <a:gd name="adj2" fmla="val 214939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ysClr val="windowText" lastClr="000000"/>
                </a:solidFill>
              </a:rPr>
              <a:t>Response:</a:t>
            </a:r>
            <a:br>
              <a:rPr lang="en-US" b="1" dirty="0" smtClean="0">
                <a:solidFill>
                  <a:sysClr val="windowText" lastClr="000000"/>
                </a:solidFill>
              </a:rPr>
            </a:br>
            <a:r>
              <a:rPr lang="en-US" b="1" dirty="0" smtClean="0">
                <a:solidFill>
                  <a:sysClr val="windowText" lastClr="000000"/>
                </a:solidFill>
              </a:rPr>
              <a:t>Press “P”</a:t>
            </a:r>
            <a:endParaRPr lang="en-US" b="1" dirty="0">
              <a:solidFill>
                <a:sysClr val="windowText" lastClr="00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624698" y="2862900"/>
            <a:ext cx="19231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accent6"/>
                </a:solidFill>
              </a:rPr>
              <a:t>“BAT”</a:t>
            </a:r>
            <a:endParaRPr lang="en-US" b="1" dirty="0">
              <a:solidFill>
                <a:schemeClr val="accent6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686499" y="4156221"/>
            <a:ext cx="8498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C00000"/>
                </a:solidFill>
              </a:rPr>
              <a:t>“</a:t>
            </a:r>
            <a:r>
              <a:rPr lang="en-US" b="1" dirty="0" smtClean="0">
                <a:solidFill>
                  <a:srgbClr val="C00000"/>
                </a:solidFill>
              </a:rPr>
              <a:t>BED”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657763" y="4156221"/>
            <a:ext cx="8498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C00000"/>
                </a:solidFill>
              </a:rPr>
              <a:t>“</a:t>
            </a:r>
            <a:r>
              <a:rPr lang="en-US" b="1" dirty="0" smtClean="0">
                <a:solidFill>
                  <a:srgbClr val="C00000"/>
                </a:solidFill>
              </a:rPr>
              <a:t>BED”</a:t>
            </a:r>
            <a:endParaRPr lang="en-US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79223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697C9351C75674983C31DC4F151C35C" ma:contentTypeVersion="9" ma:contentTypeDescription="Create a new document." ma:contentTypeScope="" ma:versionID="b1aa05445350181be68d713ad8c74c68">
  <xsd:schema xmlns:xsd="http://www.w3.org/2001/XMLSchema" xmlns:xs="http://www.w3.org/2001/XMLSchema" xmlns:p="http://schemas.microsoft.com/office/2006/metadata/properties" xmlns:ns2="43680c6a-cf60-4506-a98d-0e0c9596965d" xmlns:ns3="dea2732e-0059-4872-a2bb-ce14bca0337f" xmlns:ns4="996216a2-fc0d-4caa-877a-b84bc736948a" targetNamespace="http://schemas.microsoft.com/office/2006/metadata/properties" ma:root="true" ma:fieldsID="31c4bdb1fe7c5fd5e7466052ba8fb70f" ns2:_="" ns3:_="" ns4:_="">
    <xsd:import namespace="43680c6a-cf60-4506-a98d-0e0c9596965d"/>
    <xsd:import namespace="dea2732e-0059-4872-a2bb-ce14bca0337f"/>
    <xsd:import namespace="996216a2-fc0d-4caa-877a-b84bc736948a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OCR" minOccurs="0"/>
                <xsd:element ref="ns3:SharedWithUsers" minOccurs="0"/>
                <xsd:element ref="ns4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3680c6a-cf60-4506-a98d-0e0c9596965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ea2732e-0059-4872-a2bb-ce14bca0337f" elementFormDefault="qualified">
    <xsd:import namespace="http://schemas.microsoft.com/office/2006/documentManagement/types"/>
    <xsd:import namespace="http://schemas.microsoft.com/office/infopath/2007/PartnerControls"/>
    <xsd:element name="SharedWithUsers" ma:index="15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96216a2-fc0d-4caa-877a-b84bc736948a" elementFormDefault="qualified">
    <xsd:import namespace="http://schemas.microsoft.com/office/2006/documentManagement/types"/>
    <xsd:import namespace="http://schemas.microsoft.com/office/infopath/2007/PartnerControls"/>
    <xsd:element name="SharedWithDetails" ma:index="16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FD4E052E-70C7-46C7-901A-69BBEAA96493}"/>
</file>

<file path=customXml/itemProps2.xml><?xml version="1.0" encoding="utf-8"?>
<ds:datastoreItem xmlns:ds="http://schemas.openxmlformats.org/officeDocument/2006/customXml" ds:itemID="{27EB3925-6246-47B8-AA47-35AD01F094FF}"/>
</file>

<file path=customXml/itemProps3.xml><?xml version="1.0" encoding="utf-8"?>
<ds:datastoreItem xmlns:ds="http://schemas.openxmlformats.org/officeDocument/2006/customXml" ds:itemID="{6213461C-B2D6-4641-9916-CC8565F9C67C}"/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15</Words>
  <Application>Microsoft Office PowerPoint</Application>
  <PresentationFormat>Widescreen</PresentationFormat>
  <Paragraphs>7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ABurgoyne</dc:creator>
  <cp:lastModifiedBy>ABurgoyne</cp:lastModifiedBy>
  <cp:revision>21</cp:revision>
  <dcterms:created xsi:type="dcterms:W3CDTF">2020-02-20T14:33:30Z</dcterms:created>
  <dcterms:modified xsi:type="dcterms:W3CDTF">2020-02-21T15:23:19Z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0x0101002697C9351C75674983C31DC4F151C35C</vt:lpwstr>
  </property>
</Properties>
</file>